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0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/>
    <p:restoredTop sz="94654"/>
  </p:normalViewPr>
  <p:slideViewPr>
    <p:cSldViewPr snapToGrid="0" snapToObjects="1">
      <p:cViewPr>
        <p:scale>
          <a:sx n="90" d="100"/>
          <a:sy n="90" d="100"/>
        </p:scale>
        <p:origin x="37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35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846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49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703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54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88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7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33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8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33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6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41761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SCIENTIFIC POSTER DESIGN</a:t>
            </a:r>
            <a:endParaRPr lang="en-US" sz="8000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03722" y="4646353"/>
            <a:ext cx="7384555" cy="165576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 err="1" smtClean="0">
                <a:latin typeface="Adobe Garamond Pro" charset="0"/>
                <a:ea typeface="Adobe Garamond Pro" charset="0"/>
                <a:cs typeface="Adobe Garamond Pro" charset="0"/>
              </a:rPr>
              <a:t>Miha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 </a:t>
            </a:r>
            <a:r>
              <a:rPr lang="en-US" sz="1400" dirty="0" err="1" smtClean="0">
                <a:latin typeface="Adobe Garamond Pro" charset="0"/>
                <a:ea typeface="Adobe Garamond Pro" charset="0"/>
                <a:cs typeface="Adobe Garamond Pro" charset="0"/>
              </a:rPr>
              <a:t>Klasinc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   </a:t>
            </a:r>
            <a:r>
              <a:rPr lang="bg-BG" sz="1400" dirty="0" smtClean="0"/>
              <a:t>•</a:t>
            </a:r>
            <a:r>
              <a:rPr lang="en-US" sz="1400" dirty="0" smtClean="0"/>
              <a:t>   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The Mind   </a:t>
            </a:r>
            <a:r>
              <a:rPr lang="bg-BG" sz="1400" dirty="0" smtClean="0"/>
              <a:t>•</a:t>
            </a:r>
            <a:r>
              <a:rPr lang="en-US" sz="1400" dirty="0" smtClean="0"/>
              <a:t>   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Fall 2017   </a:t>
            </a:r>
            <a:r>
              <a:rPr lang="bg-BG" sz="1400" dirty="0" smtClean="0"/>
              <a:t>•</a:t>
            </a:r>
            <a:r>
              <a:rPr lang="en-US" sz="1400" dirty="0" smtClean="0"/>
              <a:t>   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NYU Abu Dhabi</a:t>
            </a:r>
            <a:endParaRPr lang="en-US" sz="1400" dirty="0">
              <a:latin typeface="Adobe Garamond Pro" charset="0"/>
              <a:ea typeface="Adobe Garamond Pro" charset="0"/>
              <a:cs typeface="Adobe Garamond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56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683" y="1004156"/>
            <a:ext cx="6038696" cy="603869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426" y="284574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EXAMPLES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45" y="1538464"/>
            <a:ext cx="3072162" cy="4913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18" y="1538464"/>
            <a:ext cx="3463460" cy="491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7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992" y="235132"/>
            <a:ext cx="9272016" cy="6622868"/>
          </a:xfr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2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335" y="62758"/>
            <a:ext cx="9785330" cy="6795242"/>
          </a:xfrm>
        </p:spPr>
      </p:pic>
    </p:spTree>
    <p:extLst>
      <p:ext uri="{BB962C8B-B14F-4D97-AF65-F5344CB8AC3E}">
        <p14:creationId xmlns:p14="http://schemas.microsoft.com/office/powerpoint/2010/main" val="5150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110" y="257435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Adobe InDesign</a:t>
            </a:r>
            <a:endParaRPr lang="en-US" sz="60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77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9742" y="1456754"/>
            <a:ext cx="9571269" cy="5167312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80022" y="1311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Powerpoint</a:t>
            </a:r>
            <a:endParaRPr lang="en-US" sz="60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08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80022" y="1311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InDesign</a:t>
            </a:r>
            <a:endParaRPr lang="en-US" sz="60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40" y="1456754"/>
            <a:ext cx="9118869" cy="4995863"/>
          </a:xfrm>
        </p:spPr>
      </p:pic>
    </p:spTree>
    <p:extLst>
      <p:ext uri="{BB962C8B-B14F-4D97-AF65-F5344CB8AC3E}">
        <p14:creationId xmlns:p14="http://schemas.microsoft.com/office/powerpoint/2010/main" val="32039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</TotalTime>
  <Words>20</Words>
  <Application>Microsoft Macintosh PowerPoint</Application>
  <PresentationFormat>Widescreen</PresentationFormat>
  <Paragraphs>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Abadi MT Condensed Extra Bold</vt:lpstr>
      <vt:lpstr>Adobe Garamond Pro</vt:lpstr>
      <vt:lpstr>Calibri</vt:lpstr>
      <vt:lpstr>Calibri Light</vt:lpstr>
      <vt:lpstr>Arial</vt:lpstr>
      <vt:lpstr>Office Theme</vt:lpstr>
      <vt:lpstr>SCIENTIFIC POSTER DESIGN</vt:lpstr>
      <vt:lpstr>EXAMPLES</vt:lpstr>
      <vt:lpstr>PowerPoint Presentation</vt:lpstr>
      <vt:lpstr>PowerPoint Presentation</vt:lpstr>
      <vt:lpstr>Adobe InDesign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POSTER DESIGN</dc:title>
  <dc:creator>Microsoft Office User</dc:creator>
  <cp:lastModifiedBy>Microsoft Office User</cp:lastModifiedBy>
  <cp:revision>7</cp:revision>
  <dcterms:created xsi:type="dcterms:W3CDTF">2017-11-11T07:55:48Z</dcterms:created>
  <dcterms:modified xsi:type="dcterms:W3CDTF">2017-11-12T08:55:12Z</dcterms:modified>
</cp:coreProperties>
</file>

<file path=docProps/thumbnail.jpeg>
</file>